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43199685" cy="374396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320" cy="7632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1030" y="6127639"/>
            <a:ext cx="32406176" cy="13035312"/>
          </a:xfrm>
        </p:spPr>
        <p:txBody>
          <a:bodyPr anchor="b"/>
          <a:lstStyle>
            <a:lvl1pPr algn="ctr">
              <a:defRPr sz="2836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1030" y="19665642"/>
            <a:ext cx="32406176" cy="9039778"/>
          </a:xfrm>
        </p:spPr>
        <p:txBody>
          <a:bodyPr/>
          <a:lstStyle>
            <a:lvl1pPr marL="0" indent="0" algn="ctr">
              <a:buNone/>
              <a:defRPr sz="11340"/>
            </a:lvl1pPr>
            <a:lvl2pPr marL="2161540" indent="0" algn="ctr">
              <a:buNone/>
              <a:defRPr sz="9460"/>
            </a:lvl2pPr>
            <a:lvl3pPr marL="4320540" indent="0" algn="ctr">
              <a:buNone/>
              <a:defRPr sz="8500"/>
            </a:lvl3pPr>
            <a:lvl4pPr marL="6482715" indent="0" algn="ctr">
              <a:buNone/>
              <a:defRPr sz="7560"/>
            </a:lvl4pPr>
            <a:lvl5pPr marL="8639175" indent="0" algn="ctr">
              <a:buNone/>
              <a:defRPr sz="7560"/>
            </a:lvl5pPr>
            <a:lvl6pPr marL="10803255" indent="0" algn="ctr">
              <a:buNone/>
              <a:defRPr sz="7560"/>
            </a:lvl6pPr>
            <a:lvl7pPr marL="12959715" indent="0" algn="ctr">
              <a:buNone/>
              <a:defRPr sz="7560"/>
            </a:lvl7pPr>
            <a:lvl8pPr marL="15123795" indent="0" algn="ctr">
              <a:buNone/>
              <a:defRPr sz="7560"/>
            </a:lvl8pPr>
            <a:lvl9pPr marL="17280255" indent="0" algn="ctr">
              <a:buNone/>
              <a:defRPr sz="756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970567" y="1993432"/>
            <a:ext cx="37267100" cy="317302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063" y="9334465"/>
            <a:ext cx="37267100" cy="15574768"/>
          </a:xfrm>
        </p:spPr>
        <p:txBody>
          <a:bodyPr anchor="b"/>
          <a:lstStyle>
            <a:lvl1pPr>
              <a:defRPr sz="2836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8063" y="25056576"/>
            <a:ext cx="37267100" cy="8190403"/>
          </a:xfrm>
        </p:spPr>
        <p:txBody>
          <a:bodyPr/>
          <a:lstStyle>
            <a:lvl1pPr marL="0" indent="0">
              <a:buNone/>
              <a:defRPr sz="11340">
                <a:solidFill>
                  <a:schemeClr val="tx1">
                    <a:tint val="75000"/>
                  </a:schemeClr>
                </a:solidFill>
              </a:defRPr>
            </a:lvl1pPr>
            <a:lvl2pPr marL="2161540" indent="0">
              <a:buNone/>
              <a:defRPr sz="9460">
                <a:solidFill>
                  <a:schemeClr val="tx1">
                    <a:tint val="75000"/>
                  </a:schemeClr>
                </a:solidFill>
              </a:defRPr>
            </a:lvl2pPr>
            <a:lvl3pPr marL="432054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3pPr>
            <a:lvl4pPr marL="6482715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4pPr>
            <a:lvl5pPr marL="8639175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5pPr>
            <a:lvl6pPr marL="10803255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6pPr>
            <a:lvl7pPr marL="12959715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7pPr>
            <a:lvl8pPr marL="15123795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8pPr>
            <a:lvl9pPr marL="17280255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567" y="9967160"/>
            <a:ext cx="18363500" cy="23756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4167" y="9967160"/>
            <a:ext cx="18363500" cy="23756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6193" y="1993432"/>
            <a:ext cx="37267100" cy="7237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6193" y="9178457"/>
            <a:ext cx="18279105" cy="4498220"/>
          </a:xfrm>
        </p:spPr>
        <p:txBody>
          <a:bodyPr anchor="b"/>
          <a:lstStyle>
            <a:lvl1pPr marL="0" indent="0">
              <a:buNone/>
              <a:defRPr sz="11340" b="1"/>
            </a:lvl1pPr>
            <a:lvl2pPr marL="2161540" indent="0">
              <a:buNone/>
              <a:defRPr sz="9460" b="1"/>
            </a:lvl2pPr>
            <a:lvl3pPr marL="4320540" indent="0">
              <a:buNone/>
              <a:defRPr sz="8500" b="1"/>
            </a:lvl3pPr>
            <a:lvl4pPr marL="6482715" indent="0">
              <a:buNone/>
              <a:defRPr sz="7560" b="1"/>
            </a:lvl4pPr>
            <a:lvl5pPr marL="8639175" indent="0">
              <a:buNone/>
              <a:defRPr sz="7560" b="1"/>
            </a:lvl5pPr>
            <a:lvl6pPr marL="10803255" indent="0">
              <a:buNone/>
              <a:defRPr sz="7560" b="1"/>
            </a:lvl6pPr>
            <a:lvl7pPr marL="12959715" indent="0">
              <a:buNone/>
              <a:defRPr sz="7560" b="1"/>
            </a:lvl7pPr>
            <a:lvl8pPr marL="15123795" indent="0">
              <a:buNone/>
              <a:defRPr sz="7560" b="1"/>
            </a:lvl8pPr>
            <a:lvl9pPr marL="17280255" indent="0">
              <a:buNone/>
              <a:defRPr sz="756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6193" y="13676676"/>
            <a:ext cx="18279105" cy="201163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4167" y="9178457"/>
            <a:ext cx="18369126" cy="4498220"/>
          </a:xfrm>
        </p:spPr>
        <p:txBody>
          <a:bodyPr anchor="b"/>
          <a:lstStyle>
            <a:lvl1pPr marL="0" indent="0">
              <a:buNone/>
              <a:defRPr sz="11340" b="1"/>
            </a:lvl1pPr>
            <a:lvl2pPr marL="2161540" indent="0">
              <a:buNone/>
              <a:defRPr sz="9460" b="1"/>
            </a:lvl2pPr>
            <a:lvl3pPr marL="4320540" indent="0">
              <a:buNone/>
              <a:defRPr sz="8500" b="1"/>
            </a:lvl3pPr>
            <a:lvl4pPr marL="6482715" indent="0">
              <a:buNone/>
              <a:defRPr sz="7560" b="1"/>
            </a:lvl4pPr>
            <a:lvl5pPr marL="8639175" indent="0">
              <a:buNone/>
              <a:defRPr sz="7560" b="1"/>
            </a:lvl5pPr>
            <a:lvl6pPr marL="10803255" indent="0">
              <a:buNone/>
              <a:defRPr sz="7560" b="1"/>
            </a:lvl6pPr>
            <a:lvl7pPr marL="12959715" indent="0">
              <a:buNone/>
              <a:defRPr sz="7560" b="1"/>
            </a:lvl7pPr>
            <a:lvl8pPr marL="15123795" indent="0">
              <a:buNone/>
              <a:defRPr sz="7560" b="1"/>
            </a:lvl8pPr>
            <a:lvl9pPr marL="17280255" indent="0">
              <a:buNone/>
              <a:defRPr sz="756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4167" y="13676676"/>
            <a:ext cx="18369126" cy="201163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6193" y="2496124"/>
            <a:ext cx="13935780" cy="8736433"/>
          </a:xfrm>
        </p:spPr>
        <p:txBody>
          <a:bodyPr anchor="b"/>
          <a:lstStyle>
            <a:lvl1pPr>
              <a:defRPr sz="1512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369126" y="5390933"/>
            <a:ext cx="21874167" cy="26607984"/>
          </a:xfrm>
        </p:spPr>
        <p:txBody>
          <a:bodyPr/>
          <a:lstStyle>
            <a:lvl1pPr marL="0" indent="0">
              <a:buNone/>
              <a:defRPr sz="15120"/>
            </a:lvl1pPr>
            <a:lvl2pPr marL="2161540" indent="0">
              <a:buNone/>
              <a:defRPr sz="13240"/>
            </a:lvl2pPr>
            <a:lvl3pPr marL="4320540" indent="0">
              <a:buNone/>
              <a:defRPr sz="11340"/>
            </a:lvl3pPr>
            <a:lvl4pPr marL="6482715" indent="0">
              <a:buNone/>
              <a:defRPr sz="9460"/>
            </a:lvl4pPr>
            <a:lvl5pPr marL="8639175" indent="0">
              <a:buNone/>
              <a:defRPr sz="9460"/>
            </a:lvl5pPr>
            <a:lvl6pPr marL="10803255" indent="0">
              <a:buNone/>
              <a:defRPr sz="9460"/>
            </a:lvl6pPr>
            <a:lvl7pPr marL="12959715" indent="0">
              <a:buNone/>
              <a:defRPr sz="9460"/>
            </a:lvl7pPr>
            <a:lvl8pPr marL="15123795" indent="0">
              <a:buNone/>
              <a:defRPr sz="9460"/>
            </a:lvl8pPr>
            <a:lvl9pPr marL="17280255" indent="0">
              <a:buNone/>
              <a:defRPr sz="946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6193" y="11232556"/>
            <a:ext cx="13935780" cy="20809700"/>
          </a:xfrm>
        </p:spPr>
        <p:txBody>
          <a:bodyPr/>
          <a:lstStyle>
            <a:lvl1pPr marL="0" indent="0">
              <a:buNone/>
              <a:defRPr sz="7560"/>
            </a:lvl1pPr>
            <a:lvl2pPr marL="2161540" indent="0">
              <a:buNone/>
              <a:defRPr sz="6620"/>
            </a:lvl2pPr>
            <a:lvl3pPr marL="4320540" indent="0">
              <a:buNone/>
              <a:defRPr sz="5680"/>
            </a:lvl3pPr>
            <a:lvl4pPr marL="6482715" indent="0">
              <a:buNone/>
              <a:defRPr sz="4720"/>
            </a:lvl4pPr>
            <a:lvl5pPr marL="8639175" indent="0">
              <a:buNone/>
              <a:defRPr sz="4720"/>
            </a:lvl5pPr>
            <a:lvl6pPr marL="10803255" indent="0">
              <a:buNone/>
              <a:defRPr sz="4720"/>
            </a:lvl6pPr>
            <a:lvl7pPr marL="12959715" indent="0">
              <a:buNone/>
              <a:defRPr sz="4720"/>
            </a:lvl7pPr>
            <a:lvl8pPr marL="15123795" indent="0">
              <a:buNone/>
              <a:defRPr sz="4720"/>
            </a:lvl8pPr>
            <a:lvl9pPr marL="17280255" indent="0">
              <a:buNone/>
              <a:defRPr sz="472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20892" y="1993432"/>
            <a:ext cx="9316774" cy="3173024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567" y="1993432"/>
            <a:ext cx="27410223" cy="3173024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567" y="1993432"/>
            <a:ext cx="37267100" cy="72370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567" y="9967160"/>
            <a:ext cx="37267100" cy="23756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567" y="34703051"/>
            <a:ext cx="9721852" cy="19934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2727" y="34703051"/>
            <a:ext cx="14582779" cy="19934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5815" y="34703051"/>
            <a:ext cx="9721852" cy="19934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4320540" rtl="0" eaLnBrk="1" latinLnBrk="0" hangingPunct="1">
        <a:lnSpc>
          <a:spcPct val="90000"/>
        </a:lnSpc>
        <a:spcBef>
          <a:spcPct val="0"/>
        </a:spcBef>
        <a:buNone/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500" indent="-1076960" algn="l" defTabSz="4320540" rtl="0" eaLnBrk="1" latinLnBrk="0" hangingPunct="1">
        <a:lnSpc>
          <a:spcPct val="90000"/>
        </a:lnSpc>
        <a:spcBef>
          <a:spcPct val="947000"/>
        </a:spcBef>
        <a:buFont typeface="Arial" panose="020B0604020202020204" pitchFamily="34" charset="0"/>
        <a:buChar char="•"/>
        <a:defRPr sz="13240" kern="1200">
          <a:solidFill>
            <a:schemeClr val="tx1"/>
          </a:solidFill>
          <a:latin typeface="+mn-lt"/>
          <a:ea typeface="+mn-ea"/>
          <a:cs typeface="+mn-cs"/>
        </a:defRPr>
      </a:lvl1pPr>
      <a:lvl2pPr marL="3241040" indent="-1076960" algn="l" defTabSz="4320540" rtl="0" eaLnBrk="1" latinLnBrk="0" hangingPunct="1">
        <a:lnSpc>
          <a:spcPct val="90000"/>
        </a:lnSpc>
        <a:spcBef>
          <a:spcPct val="474000"/>
        </a:spcBef>
        <a:buFont typeface="Arial" panose="020B0604020202020204" pitchFamily="34" charset="0"/>
        <a:buChar char="•"/>
        <a:defRPr sz="1134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40" indent="-1076960" algn="l" defTabSz="4320540" rtl="0" eaLnBrk="1" latinLnBrk="0" hangingPunct="1">
        <a:lnSpc>
          <a:spcPct val="90000"/>
        </a:lnSpc>
        <a:spcBef>
          <a:spcPct val="474000"/>
        </a:spcBef>
        <a:buFont typeface="Arial" panose="020B0604020202020204" pitchFamily="34" charset="0"/>
        <a:buChar char="•"/>
        <a:defRPr sz="9460" kern="1200">
          <a:solidFill>
            <a:schemeClr val="tx1"/>
          </a:solidFill>
          <a:latin typeface="+mn-lt"/>
          <a:ea typeface="+mn-ea"/>
          <a:cs typeface="+mn-cs"/>
        </a:defRPr>
      </a:lvl3pPr>
      <a:lvl4pPr marL="7564755" indent="-1076960" algn="l" defTabSz="4320540" rtl="0" eaLnBrk="1" latinLnBrk="0" hangingPunct="1">
        <a:lnSpc>
          <a:spcPct val="90000"/>
        </a:lnSpc>
        <a:spcBef>
          <a:spcPct val="474000"/>
        </a:spcBef>
        <a:buFont typeface="Arial" panose="020B0604020202020204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9721215" indent="-1076960" algn="l" defTabSz="4320540" rtl="0" eaLnBrk="1" latinLnBrk="0" hangingPunct="1">
        <a:lnSpc>
          <a:spcPct val="90000"/>
        </a:lnSpc>
        <a:spcBef>
          <a:spcPct val="474000"/>
        </a:spcBef>
        <a:buFont typeface="Arial" panose="020B0604020202020204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0215" indent="-1076960" algn="l" defTabSz="4320540" rtl="0" eaLnBrk="1" latinLnBrk="0" hangingPunct="1">
        <a:lnSpc>
          <a:spcPct val="90000"/>
        </a:lnSpc>
        <a:spcBef>
          <a:spcPct val="474000"/>
        </a:spcBef>
        <a:buFont typeface="Arial" panose="020B0604020202020204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55" indent="-1076960" algn="l" defTabSz="4320540" rtl="0" eaLnBrk="1" latinLnBrk="0" hangingPunct="1">
        <a:lnSpc>
          <a:spcPct val="90000"/>
        </a:lnSpc>
        <a:spcBef>
          <a:spcPct val="474000"/>
        </a:spcBef>
        <a:buFont typeface="Arial" panose="020B0604020202020204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0755" indent="-1076960" algn="l" defTabSz="4320540" rtl="0" eaLnBrk="1" latinLnBrk="0" hangingPunct="1">
        <a:lnSpc>
          <a:spcPct val="90000"/>
        </a:lnSpc>
        <a:spcBef>
          <a:spcPct val="474000"/>
        </a:spcBef>
        <a:buFont typeface="Arial" panose="020B0604020202020204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295" indent="-1076960" algn="l" defTabSz="4320540" rtl="0" eaLnBrk="1" latinLnBrk="0" hangingPunct="1">
        <a:lnSpc>
          <a:spcPct val="90000"/>
        </a:lnSpc>
        <a:spcBef>
          <a:spcPct val="474000"/>
        </a:spcBef>
        <a:buFont typeface="Arial" panose="020B0604020202020204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154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2715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39175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3255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59715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3795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0255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89369" y="89191"/>
            <a:ext cx="43020317" cy="37260672"/>
          </a:xfrm>
          <a:prstGeom prst="rect">
            <a:avLst/>
          </a:prstGeom>
          <a:noFill/>
          <a:ln w="63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r"/>
            <a:r>
              <a:rPr lang="en-MY" altLang="en-US" sz="1350"/>
              <a:t>v</a:t>
            </a:r>
            <a:endParaRPr lang="en-MY" altLang="en-US" sz="1350"/>
          </a:p>
        </p:txBody>
      </p:sp>
      <p:sp>
        <p:nvSpPr>
          <p:cNvPr id="9" name="Rectangle 8"/>
          <p:cNvSpPr/>
          <p:nvPr/>
        </p:nvSpPr>
        <p:spPr>
          <a:xfrm>
            <a:off x="269370" y="538189"/>
            <a:ext cx="42660314" cy="35280635"/>
          </a:xfrm>
          <a:prstGeom prst="rect">
            <a:avLst/>
          </a:prstGeom>
          <a:noFill/>
          <a:ln w="6350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46139672" y="8190023"/>
            <a:ext cx="30289886" cy="16805695"/>
            <a:chOff x="21536" y="12898"/>
            <a:chExt cx="47700" cy="26465"/>
          </a:xfrm>
        </p:grpSpPr>
        <p:sp>
          <p:nvSpPr>
            <p:cNvPr id="11" name="Rectangle 10"/>
            <p:cNvSpPr/>
            <p:nvPr/>
          </p:nvSpPr>
          <p:spPr>
            <a:xfrm>
              <a:off x="21536" y="12898"/>
              <a:ext cx="1974" cy="1939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sz="1350" baseline="-250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536" y="16993"/>
              <a:ext cx="1974" cy="1939"/>
            </a:xfrm>
            <a:prstGeom prst="rect">
              <a:avLst/>
            </a:prstGeom>
            <a:noFill/>
            <a:ln w="9525">
              <a:solidFill>
                <a:schemeClr val="accent5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sz="1350" baseline="-25000"/>
            </a:p>
          </p:txBody>
        </p:sp>
        <p:sp>
          <p:nvSpPr>
            <p:cNvPr id="13" name="Text Box 12"/>
            <p:cNvSpPr txBox="1"/>
            <p:nvPr/>
          </p:nvSpPr>
          <p:spPr>
            <a:xfrm>
              <a:off x="26390" y="12903"/>
              <a:ext cx="7071" cy="1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MY" altLang="en-US" sz="8250" baseline="-25000"/>
                <a:t>Bleed Line</a:t>
              </a:r>
              <a:endParaRPr lang="en-MY" altLang="en-US" sz="8250" baseline="-25000"/>
            </a:p>
          </p:txBody>
        </p:sp>
        <p:sp>
          <p:nvSpPr>
            <p:cNvPr id="14" name="Text Box 13"/>
            <p:cNvSpPr txBox="1"/>
            <p:nvPr/>
          </p:nvSpPr>
          <p:spPr>
            <a:xfrm>
              <a:off x="26390" y="16993"/>
              <a:ext cx="7071" cy="1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MY" altLang="en-US" sz="8250" baseline="-25000"/>
                <a:t>Safe Zone</a:t>
              </a:r>
              <a:endParaRPr lang="en-MY" altLang="en-US" sz="8250" baseline="-25000"/>
            </a:p>
          </p:txBody>
        </p:sp>
        <p:sp>
          <p:nvSpPr>
            <p:cNvPr id="16" name="Text Box 15"/>
            <p:cNvSpPr txBox="1"/>
            <p:nvPr/>
          </p:nvSpPr>
          <p:spPr>
            <a:xfrm>
              <a:off x="23662" y="21043"/>
              <a:ext cx="45574" cy="18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MY" altLang="en-US" sz="750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1)	Full Size : 240cm x 208cm</a:t>
              </a:r>
              <a:endParaRPr lang="en-MY" altLang="en-US" sz="75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r>
                <a:rPr lang="en-MY" altLang="en-US" sz="750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2)	Please ensure all the Important info </a:t>
              </a:r>
              <a:r>
                <a:rPr lang="en-MY" altLang="en-US" sz="750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( Logo, Website, Email Address, 			Contact, Message,...)</a:t>
              </a:r>
              <a:r>
                <a:rPr lang="en-MY" altLang="en-US" sz="750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is within the </a:t>
              </a:r>
              <a:r>
                <a:rPr lang="en-MY" altLang="en-US" sz="750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Safe Zone (blue box)	</a:t>
              </a:r>
              <a:br>
                <a:rPr lang="en-MY" altLang="en-US" sz="750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</a:br>
              <a:br>
                <a:rPr lang="en-MY" altLang="en-US" sz="750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</a:br>
              <a:r>
                <a:rPr lang="en-MY" altLang="en-US" sz="750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		</a:t>
              </a:r>
              <a:r>
                <a:rPr lang="en-MY" altLang="en-US" sz="7500" i="1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Remark: Anything beyond the red line will be chop off.</a:t>
              </a:r>
              <a:r>
                <a:rPr lang="en-MY" altLang="en-US" sz="7500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endParaRPr lang="en-MY" altLang="en-US" sz="75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endParaRPr lang="en-MY" altLang="en-US" sz="75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r>
                <a:rPr lang="en-MY" altLang="en-US" sz="750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Export the Hires file format in </a:t>
              </a:r>
              <a:r>
                <a:rPr lang="en-MY" altLang="en-US" sz="750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TIF,</a:t>
              </a:r>
              <a:r>
                <a:rPr lang="en-MY" altLang="en-US" sz="750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n-MY" altLang="en-US" sz="750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JPEG</a:t>
              </a:r>
              <a:r>
                <a:rPr lang="en-MY" altLang="en-US" sz="750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or </a:t>
              </a:r>
              <a:r>
                <a:rPr lang="en-MY" altLang="en-US" sz="750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PDF</a:t>
              </a:r>
              <a:r>
                <a:rPr lang="en-MY" altLang="en-US" sz="750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.</a:t>
              </a:r>
              <a:endParaRPr lang="en-MY" altLang="en-US" sz="75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r>
                <a:rPr lang="en-MY" altLang="en-US" sz="750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The resolutions is </a:t>
              </a:r>
              <a:r>
                <a:rPr lang="en-MY" altLang="en-US" sz="750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300 dpi</a:t>
              </a:r>
              <a:r>
                <a:rPr lang="en-MY" altLang="en-US" sz="750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becasue the artwork will blow up 50% to print.</a:t>
              </a:r>
              <a:endParaRPr lang="en-MY" altLang="en-US" sz="75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endParaRPr lang="en-MY" altLang="en-US" sz="75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r>
                <a:rPr lang="en-MY" altLang="en-US" sz="7500" i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Remark: Please delete the </a:t>
              </a:r>
              <a:r>
                <a:rPr lang="en-MY" altLang="en-US" sz="7500" i="1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blue box</a:t>
              </a:r>
              <a:r>
                <a:rPr lang="en-MY" altLang="en-US" sz="7500" i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and </a:t>
              </a:r>
              <a:r>
                <a:rPr lang="en-MY" altLang="en-US" sz="7500" i="1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red box</a:t>
              </a:r>
              <a:r>
                <a:rPr lang="en-MY" altLang="en-US" sz="7500" i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before export</a:t>
              </a:r>
              <a:r>
                <a:rPr lang="en-MY" altLang="en-US" sz="750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endParaRPr lang="en-MY" altLang="en-US" sz="75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cxnSp>
        <p:nvCxnSpPr>
          <p:cNvPr id="2" name="Straight Connector 1"/>
          <p:cNvCxnSpPr/>
          <p:nvPr/>
        </p:nvCxnSpPr>
        <p:spPr>
          <a:xfrm flipV="1">
            <a:off x="90170" y="0"/>
            <a:ext cx="0" cy="87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0" y="87630"/>
            <a:ext cx="901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90170" y="37350065"/>
            <a:ext cx="0" cy="882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0" y="37350065"/>
            <a:ext cx="901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3110785" y="37350065"/>
            <a:ext cx="0" cy="908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110785" y="37350065"/>
            <a:ext cx="876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3110785" y="87630"/>
            <a:ext cx="876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3110785" y="-2540"/>
            <a:ext cx="0" cy="901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WPS Presentation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SimSun</vt:lpstr>
      <vt:lpstr>Wingdings</vt:lpstr>
      <vt:lpstr>Calibri</vt:lpstr>
      <vt:lpstr>Microsoft YaHei</vt:lpstr>
      <vt:lpstr/>
      <vt:lpstr>Arial Unicode MS</vt:lpstr>
      <vt:lpstr>Calibri Light</vt:lpstr>
      <vt:lpstr>HelveticaNeue LT 43 LightEx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asddd</dc:creator>
  <cp:lastModifiedBy>asddd</cp:lastModifiedBy>
  <cp:revision>14</cp:revision>
  <dcterms:created xsi:type="dcterms:W3CDTF">2018-04-28T04:49:00Z</dcterms:created>
  <dcterms:modified xsi:type="dcterms:W3CDTF">2018-05-12T04:30:32Z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1033-10.2.0.6051</vt:lpwstr>
  </property>
</Properties>
</file>